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86" r:id="rId3"/>
    <p:sldId id="285" r:id="rId4"/>
    <p:sldId id="284" r:id="rId5"/>
    <p:sldId id="297" r:id="rId6"/>
    <p:sldId id="298" r:id="rId7"/>
    <p:sldId id="299" r:id="rId8"/>
    <p:sldId id="300" r:id="rId9"/>
    <p:sldId id="296" r:id="rId10"/>
    <p:sldId id="302" r:id="rId11"/>
    <p:sldId id="301" r:id="rId12"/>
    <p:sldId id="269" r:id="rId13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2C2D8-0ED5-4469-A919-DA72B8F6E309}" type="datetimeFigureOut">
              <a:rPr lang="lt-LT" smtClean="0"/>
              <a:pPr/>
              <a:t>2017-11-20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CBADD-C6F0-4C84-8F76-EEE80615B214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9125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CBADD-C6F0-4C84-8F76-EEE80615B214}" type="slidenum">
              <a:rPr lang="lt-LT" smtClean="0"/>
              <a:pPr/>
              <a:t>12</a:t>
            </a:fld>
            <a:endParaRPr lang="lt-L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776C655-5CC8-4F6D-B366-A3267354F1B4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7A6B33-00E1-409F-A866-EBB89BABF09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F357-B218-4D60-BBC8-B15E8928187F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7B14-12AB-4242-91BB-2B0FBF5B533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658B-9228-4A48-AE88-8198F153133F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9A40D-8A83-4D4B-9AE6-838DD2A01C1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1D07-6DAA-44C2-8962-5E67554475E1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DEE-1A68-4D3B-ABA6-7D5D8E20C82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31AA3-0A48-47E3-AAC1-0830FF17D11A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4DB4A-4973-4CE2-9B7C-BD16AD99F4A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C13E03-2752-473A-B528-8B9EA2BC90E7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57326E-2DDB-4FEA-A25C-ECA621CBD67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FD3C7D-A0CA-4628-85E8-876045A43A7B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CCB3F1-F88F-430C-A620-4A809B55D082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7D4F8B-F243-41F8-BFF0-ED3C70FF814E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32E7C7-F7F1-476A-8F05-F0274F571C0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01D660-8CC3-41EE-85BF-9B280B9DAF78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38F506-2B79-4D1B-AA7F-B0D735E50FD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D435-7C49-4737-8BB7-D06D93124743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8045-5FED-48B4-9CCA-8A982996A3C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AA5D4D-BE15-4899-8D21-9C36B0F4079F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43933B-161B-4937-965B-566EFAC9391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F5EAD6-D94F-4F7E-8DDA-7FFC4E68B42B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354E7F-A083-4B5A-A6CC-DD5629EC55F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F0282D8-9ADE-43C8-A2ED-5D12072DE855}" type="datetimeFigureOut">
              <a:rPr lang="lt-LT"/>
              <a:pPr>
                <a:defRPr/>
              </a:pPr>
              <a:t>2017-11-20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5EEA733-40F9-4328-8282-96C28A4284C8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66" r:id="rId2"/>
    <p:sldLayoutId id="2147483772" r:id="rId3"/>
    <p:sldLayoutId id="2147483773" r:id="rId4"/>
    <p:sldLayoutId id="2147483774" r:id="rId5"/>
    <p:sldLayoutId id="2147483775" r:id="rId6"/>
    <p:sldLayoutId id="2147483767" r:id="rId7"/>
    <p:sldLayoutId id="2147483776" r:id="rId8"/>
    <p:sldLayoutId id="214748377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51520" y="2276872"/>
            <a:ext cx="8712968" cy="122413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en-GB" i="1" dirty="0" smtClean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</a:t>
            </a:r>
            <a:r>
              <a:rPr lang="lt-LT" i="1" dirty="0" smtClean="0">
                <a:solidFill>
                  <a:srgbClr val="438B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ĖVAI KALBA – VAIKAI  KLAUSO...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3347864" y="4293096"/>
            <a:ext cx="5472607" cy="983754"/>
          </a:xfrm>
        </p:spPr>
        <p:txBody>
          <a:bodyPr/>
          <a:lstStyle/>
          <a:p>
            <a:r>
              <a:rPr lang="lt-LT" sz="2400" i="1" dirty="0" smtClean="0">
                <a:solidFill>
                  <a:srgbClr val="438BC4"/>
                </a:solidFill>
                <a:latin typeface="Calibri" pitchFamily="34" charset="0"/>
              </a:rPr>
              <a:t>Parengė: psichologė Ingrida </a:t>
            </a:r>
            <a:r>
              <a:rPr lang="lt-LT" sz="2400" i="1" dirty="0" err="1" smtClean="0">
                <a:solidFill>
                  <a:srgbClr val="438BC4"/>
                </a:solidFill>
                <a:latin typeface="Calibri" pitchFamily="34" charset="0"/>
              </a:rPr>
              <a:t>Jezdauskienė</a:t>
            </a:r>
            <a:endParaRPr lang="en-US" sz="2400" i="1" dirty="0" smtClean="0">
              <a:solidFill>
                <a:srgbClr val="438BC4"/>
              </a:solidFill>
              <a:latin typeface="Calibri" pitchFamily="34" charset="0"/>
            </a:endParaRPr>
          </a:p>
          <a:p>
            <a:endParaRPr lang="fr-CA" sz="2400" i="1" dirty="0" smtClean="0">
              <a:solidFill>
                <a:srgbClr val="438BC4"/>
              </a:solidFill>
              <a:latin typeface="Calibri" pitchFamily="34" charset="0"/>
            </a:endParaRPr>
          </a:p>
        </p:txBody>
      </p:sp>
      <p:pic>
        <p:nvPicPr>
          <p:cNvPr id="9220" name="Picture 2" descr="http://www.ontap-npd.com/images/butt1.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4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5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ontap-npd.com/images/butt1.0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968875"/>
            <a:ext cx="20716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7653536" cy="4104455"/>
          </a:xfrm>
        </p:spPr>
        <p:txBody>
          <a:bodyPr>
            <a:normAutofit fontScale="90000"/>
          </a:bodyPr>
          <a:lstStyle/>
          <a:p>
            <a:r>
              <a:rPr lang="lt-LT" i="1" dirty="0" smtClean="0">
                <a:solidFill>
                  <a:srgbClr val="0070C0"/>
                </a:solidFill>
                <a:latin typeface="Calibri" pitchFamily="34" charset="0"/>
              </a:rPr>
              <a:t>Mieli tėveliai, būkite atsakingi ir rūpestingi kalbėdami su savo brangiausiais žmonėmis – savo vaikais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!</a:t>
            </a:r>
            <a:b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ATMINKITE, </a:t>
            </a:r>
            <a:r>
              <a:rPr lang="en-GB" i="1" dirty="0" err="1" smtClean="0">
                <a:solidFill>
                  <a:srgbClr val="0070C0"/>
                </a:solidFill>
                <a:latin typeface="Calibri" pitchFamily="34" charset="0"/>
              </a:rPr>
              <a:t>vaikai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  <a:latin typeface="Calibri" pitchFamily="34" charset="0"/>
              </a:rPr>
              <a:t>mus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  <a:latin typeface="Calibri" pitchFamily="34" charset="0"/>
              </a:rPr>
              <a:t>girdi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  <a:latin typeface="Calibri" pitchFamily="34" charset="0"/>
              </a:rPr>
              <a:t>ir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GB" i="1" dirty="0" err="1" smtClean="0">
                <a:solidFill>
                  <a:srgbClr val="0070C0"/>
                </a:solidFill>
                <a:latin typeface="Calibri" pitchFamily="34" charset="0"/>
              </a:rPr>
              <a:t>supranta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 ne </a:t>
            </a:r>
            <a:r>
              <a:rPr lang="en-GB" i="1" dirty="0" err="1" smtClean="0">
                <a:solidFill>
                  <a:srgbClr val="0070C0"/>
                </a:solidFill>
                <a:latin typeface="Calibri" pitchFamily="34" charset="0"/>
              </a:rPr>
              <a:t>taip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, </a:t>
            </a:r>
            <a:r>
              <a:rPr lang="en-GB" i="1" dirty="0" err="1" smtClean="0">
                <a:solidFill>
                  <a:srgbClr val="0070C0"/>
                </a:solidFill>
                <a:latin typeface="Calibri" pitchFamily="34" charset="0"/>
              </a:rPr>
              <a:t>kaip</a:t>
            </a:r>
            <a:r>
              <a:rPr lang="en-GB" i="1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lt-LT" i="1" dirty="0" smtClean="0">
                <a:solidFill>
                  <a:srgbClr val="0070C0"/>
                </a:solidFill>
                <a:latin typeface="Calibri" pitchFamily="34" charset="0"/>
              </a:rPr>
              <a:t>mums gali atrodyti.</a:t>
            </a:r>
            <a:endParaRPr lang="lt-LT" i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651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ntrinis pavadinimas 5"/>
          <p:cNvSpPr>
            <a:spLocks noGrp="1"/>
          </p:cNvSpPr>
          <p:nvPr>
            <p:ph type="subTitle" idx="1"/>
          </p:nvPr>
        </p:nvSpPr>
        <p:spPr>
          <a:xfrm>
            <a:off x="3419872" y="1988840"/>
            <a:ext cx="4824536" cy="3024336"/>
          </a:xfrm>
        </p:spPr>
        <p:txBody>
          <a:bodyPr/>
          <a:lstStyle/>
          <a:p>
            <a:pPr algn="l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Pirmadienis: 11:30 – 15:30</a:t>
            </a:r>
          </a:p>
          <a:p>
            <a:pPr algn="l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Trečiadienis: 9:00 – 12:00</a:t>
            </a:r>
          </a:p>
          <a:p>
            <a:pPr algn="l"/>
            <a:r>
              <a:rPr lang="lt-LT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Penktadienis: 9:00 – 12:00</a:t>
            </a:r>
          </a:p>
          <a:p>
            <a:pPr algn="ctr"/>
            <a:endParaRPr lang="lt-LT" i="1" dirty="0" smtClean="0">
              <a:latin typeface="Calibri" pitchFamily="34" charset="0"/>
            </a:endParaRPr>
          </a:p>
          <a:p>
            <a:pPr algn="l"/>
            <a:r>
              <a:rPr lang="lt-LT" i="1" dirty="0" smtClean="0">
                <a:latin typeface="Calibri" pitchFamily="34" charset="0"/>
              </a:rPr>
              <a:t>Taip pat galite kreiptis ir </a:t>
            </a:r>
            <a:r>
              <a:rPr lang="lt-LT" i="1" dirty="0" err="1" smtClean="0">
                <a:latin typeface="Calibri" pitchFamily="34" charset="0"/>
              </a:rPr>
              <a:t>el.paštu</a:t>
            </a:r>
            <a:r>
              <a:rPr lang="lt-LT" i="1" dirty="0" smtClean="0">
                <a:latin typeface="Calibri" pitchFamily="34" charset="0"/>
              </a:rPr>
              <a:t>: </a:t>
            </a:r>
            <a:r>
              <a:rPr lang="lt-L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ingrida.jezdauskiene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@</a:t>
            </a:r>
            <a:r>
              <a:rPr lang="lt-LT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gmail.com</a:t>
            </a:r>
            <a:endParaRPr lang="lt-L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Picture 2" descr="http://www.ontap-npd.com/images/butt1.0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2195736" cy="1844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99792" y="404664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Psichologės Ingridos </a:t>
            </a:r>
            <a:r>
              <a:rPr lang="lt-LT" sz="32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Jezdauskienės</a:t>
            </a:r>
            <a:r>
              <a:rPr lang="lt-LT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konsultacijų darbo laikas: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7272808" cy="576064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3600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Tiesiog dabar, mūsų namuose vyksta nebyli tragedija su pačiais brangiausiais mūsų žmonėmis – mūsų vaikais...</a:t>
            </a:r>
            <a:br>
              <a:rPr lang="lt-LT" sz="3600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</a:br>
            <a:r>
              <a:rPr lang="lt-LT" sz="3600" i="1" dirty="0" smtClean="0">
                <a:solidFill>
                  <a:srgbClr val="0070C0"/>
                </a:solidFill>
                <a:latin typeface="Calibri" pitchFamily="34" charset="0"/>
                <a:cs typeface="Arial" pitchFamily="34" charset="0"/>
              </a:rPr>
              <a:t>Mes nebemokame tinkamai bendrauti su savo vaikais...</a:t>
            </a:r>
            <a:endParaRPr lang="lt-LT" sz="3600" i="1" dirty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7651" name="Picture 2" descr="http://www.ontap-npd.com/images/butt1.0a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13" y="4968875"/>
            <a:ext cx="2071687" cy="1889125"/>
          </a:xfrm>
          <a:noFill/>
        </p:spPr>
      </p:pic>
    </p:spTree>
    <p:extLst>
      <p:ext uri="{BB962C8B-B14F-4D97-AF65-F5344CB8AC3E}">
        <p14:creationId xmlns:p14="http://schemas.microsoft.com/office/powerpoint/2010/main" val="2087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45050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sz="44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Taip, mes sakome, o vaikai klausosi. Jie girdi mus, tik kartais išgirsta </a:t>
            </a:r>
            <a:r>
              <a:rPr lang="lt-LT" sz="4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kai ką </a:t>
            </a:r>
            <a:r>
              <a:rPr lang="lt-LT" sz="44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kitką... </a:t>
            </a:r>
            <a:endParaRPr lang="lt-LT" sz="4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2" descr="http://www.ontap-npd.com/images/butt1.0a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72313" y="4968875"/>
            <a:ext cx="2071687" cy="1889125"/>
          </a:xfrm>
          <a:noFill/>
        </p:spPr>
      </p:pic>
    </p:spTree>
    <p:extLst>
      <p:ext uri="{BB962C8B-B14F-4D97-AF65-F5344CB8AC3E}">
        <p14:creationId xmlns:p14="http://schemas.microsoft.com/office/powerpoint/2010/main" val="20874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"/>
            <a:ext cx="9144000" cy="68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85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1443</TotalTime>
  <Words>98</Words>
  <Application>Microsoft Office PowerPoint</Application>
  <PresentationFormat>Demonstracija ekrane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Concourse</vt:lpstr>
      <vt:lpstr>TĖVAI KALBA – VAIKAI  KLAUSO...</vt:lpstr>
      <vt:lpstr>Tiesiog dabar, mūsų namuose vyksta nebyli tragedija su pačiais brangiausiais mūsų žmonėmis – mūsų vaikais... Mes nebemokame tinkamai bendrauti su savo vaikais...</vt:lpstr>
      <vt:lpstr>Taip, mes sakome, o vaikai klausosi. Jie girdi mus, tik kartais išgirsta kai ką kitką...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Mieli tėveliai, būkite atsakingi ir rūpestingi kalbėdami su savo brangiausiais žmonėmis – savo vaikais! ATMINKITE, vaikai mus girdi ir supranta ne taip, kaip mums gali atrodyti.</vt:lpstr>
      <vt:lpstr>PowerPoint pristatymas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VARTOTOJAS</cp:lastModifiedBy>
  <cp:revision>91</cp:revision>
  <dcterms:created xsi:type="dcterms:W3CDTF">2009-03-09T10:59:49Z</dcterms:created>
  <dcterms:modified xsi:type="dcterms:W3CDTF">2017-11-20T11:36:30Z</dcterms:modified>
</cp:coreProperties>
</file>